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D7F8-3530-4054-9451-F3429574877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4AC-010E-4378-9829-35E0E56D75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D7F8-3530-4054-9451-F3429574877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4AC-010E-4378-9829-35E0E56D7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D7F8-3530-4054-9451-F3429574877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4AC-010E-4378-9829-35E0E56D7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D7F8-3530-4054-9451-F3429574877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4AC-010E-4378-9829-35E0E56D7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D7F8-3530-4054-9451-F3429574877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4AC-010E-4378-9829-35E0E56D75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D7F8-3530-4054-9451-F3429574877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4AC-010E-4378-9829-35E0E56D7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D7F8-3530-4054-9451-F3429574877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4AC-010E-4378-9829-35E0E56D7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D7F8-3530-4054-9451-F3429574877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9474AC-010E-4378-9829-35E0E56D75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D7F8-3530-4054-9451-F3429574877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4AC-010E-4378-9829-35E0E56D7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D7F8-3530-4054-9451-F3429574877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59474AC-010E-4378-9829-35E0E56D7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7DFD7F8-3530-4054-9451-F3429574877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4AC-010E-4378-9829-35E0E56D7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DFD7F8-3530-4054-9451-F3429574877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9474AC-010E-4378-9829-35E0E56D75C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754lhcX6qw&amp;safety_mode=true&amp;safe=active&amp;persist_safety_mode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herst.edu/campuslife/careers/students/picareers/careers/social_activis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Ethics and Social Justice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examine what is meant by social </a:t>
            </a:r>
            <a:r>
              <a:rPr lang="en-CA" dirty="0" smtClean="0"/>
              <a:t>justice</a:t>
            </a:r>
            <a:r>
              <a:rPr lang="en-CA" dirty="0"/>
              <a:t>, social activism and </a:t>
            </a:r>
            <a:r>
              <a:rPr lang="en-CA" dirty="0" smtClean="0"/>
              <a:t>global responsibility</a:t>
            </a:r>
            <a:endParaRPr lang="en-CA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social justice?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Equality?</a:t>
            </a:r>
          </a:p>
          <a:p>
            <a:r>
              <a:rPr lang="en-US" dirty="0" smtClean="0"/>
              <a:t>Human Rights?</a:t>
            </a:r>
          </a:p>
          <a:p>
            <a:r>
              <a:rPr lang="en-US" dirty="0" smtClean="0"/>
              <a:t>All entitled? </a:t>
            </a:r>
          </a:p>
          <a:p>
            <a:r>
              <a:rPr lang="en-US" dirty="0" smtClean="0">
                <a:hlinkClick r:id="rId2"/>
              </a:rPr>
              <a:t>http://www.youtube.com/watch?v=z754lhcX6qw&amp;safety_mode=true&amp;safe=active&amp;persist_safety_mode=1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Ethics &amp; Social Justice, p. 7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social activism?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“Social activism is an intentional action with the goal of bringing about social change. If you feel strongly about a cause and are working towards a change, you could be considered an activist. An activist is anyone who is fighting for change in society. An activist can be a student attending a rally against tuition increase, a politician fighting against international human rights abuses or a mother of a child killed by a drunk driver talking to students about drinking and driving. Social activists consider the larger picture – how can they find ways to end injustice and to create strong communities which encourage economic, social and psychological health.”</a:t>
            </a:r>
          </a:p>
          <a:p>
            <a:r>
              <a:rPr lang="en-US" i="1" dirty="0" smtClean="0">
                <a:hlinkClick r:id="rId2"/>
              </a:rPr>
              <a:t>https://www.amherst.edu/campuslife/careers/students/picareers/careers/social_activism</a:t>
            </a:r>
            <a:endParaRPr lang="en-US" i="1" dirty="0" smtClean="0"/>
          </a:p>
          <a:p>
            <a:endParaRPr lang="en-US" i="1" dirty="0" smtClean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specialeducationstation.com/wp-content/uploads/2012/09/mahatma-gand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7497233" cy="481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social responsibility?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i="1" dirty="0" smtClean="0"/>
          </a:p>
          <a:p>
            <a:r>
              <a:rPr lang="en-CA" dirty="0" smtClean="0"/>
              <a:t>Being socially responsible refers to the ethical idea that individuals or groups of individuals are obligated to act to benefit the larger society.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Example – Toms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you buy a pair of Toms shoes, a second pair is given to a child in need.</a:t>
            </a:r>
          </a:p>
          <a:p>
            <a:r>
              <a:rPr lang="en-US" dirty="0" smtClean="0"/>
              <a:t>They also donate eye care to those in need when someone purchases their sunglasses.</a:t>
            </a:r>
          </a:p>
          <a:p>
            <a:r>
              <a:rPr lang="en-US" dirty="0" smtClean="0"/>
              <a:t>Is this an act of social activism? </a:t>
            </a:r>
          </a:p>
          <a:p>
            <a:r>
              <a:rPr lang="en-US" dirty="0" smtClean="0"/>
              <a:t>Is the company acting socially responsible? Or is it simply an advertising technique? </a:t>
            </a:r>
          </a:p>
          <a:p>
            <a:r>
              <a:rPr lang="en-US" dirty="0" smtClean="0"/>
              <a:t>Can you think of other companies that claim to be socially responsible?</a:t>
            </a:r>
            <a:endParaRPr lang="en-US" dirty="0"/>
          </a:p>
        </p:txBody>
      </p:sp>
      <p:pic>
        <p:nvPicPr>
          <p:cNvPr id="19458" name="Picture 2" descr="http://smorgasblurb.files.wordpress.com/2011/02/toms_log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0"/>
            <a:ext cx="2413732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</TotalTime>
  <Words>275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Wingdings 2</vt:lpstr>
      <vt:lpstr>Technic</vt:lpstr>
      <vt:lpstr>Ethics and Social Justice</vt:lpstr>
      <vt:lpstr>Outcome 1.1</vt:lpstr>
      <vt:lpstr>What is social justice?</vt:lpstr>
      <vt:lpstr>What is social activism?</vt:lpstr>
      <vt:lpstr>PowerPoint Presentation</vt:lpstr>
      <vt:lpstr>What is social responsibility?</vt:lpstr>
      <vt:lpstr>Example – Toms Shoes</vt:lpstr>
    </vt:vector>
  </TitlesOfParts>
  <Company>ESDNL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Social Justice</dc:title>
  <dc:creator>abc</dc:creator>
  <cp:lastModifiedBy>Heather Lewis</cp:lastModifiedBy>
  <cp:revision>7</cp:revision>
  <dcterms:created xsi:type="dcterms:W3CDTF">2014-02-03T18:14:50Z</dcterms:created>
  <dcterms:modified xsi:type="dcterms:W3CDTF">2016-02-02T12:00:53Z</dcterms:modified>
</cp:coreProperties>
</file>